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6" r:id="rId3"/>
    <p:sldId id="267" r:id="rId4"/>
    <p:sldId id="265" r:id="rId5"/>
    <p:sldId id="264" r:id="rId6"/>
    <p:sldId id="270" r:id="rId7"/>
    <p:sldId id="274" r:id="rId8"/>
    <p:sldId id="275" r:id="rId9"/>
    <p:sldId id="276" r:id="rId10"/>
    <p:sldId id="277" r:id="rId11"/>
    <p:sldId id="278" r:id="rId12"/>
    <p:sldId id="26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smtClean="0"/>
              <a:t>греч. </a:t>
            </a:r>
            <a:r>
              <a:rPr lang="ru-RU" sz="2000" b="1" dirty="0" err="1" smtClean="0"/>
              <a:t>ethika</a:t>
            </a:r>
            <a:r>
              <a:rPr lang="ru-RU" sz="2000" b="1" dirty="0" smtClean="0"/>
              <a:t> - от </a:t>
            </a:r>
            <a:r>
              <a:rPr lang="ru-RU" sz="2000" b="1" dirty="0" err="1" smtClean="0"/>
              <a:t>ethos</a:t>
            </a:r>
            <a:r>
              <a:rPr lang="ru-RU" sz="2000" b="1" dirty="0" smtClean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 smtClean="0"/>
              <a:t>Термин впервые употребляется Аристотелем. </a:t>
            </a:r>
          </a:p>
          <a:p>
            <a:r>
              <a:rPr lang="ru-RU" sz="2000" b="1" dirty="0" smtClean="0"/>
              <a:t>Центральной для этики продолжает оставаться проблема добра и зла.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 smtClean="0"/>
              <a:t> термин «этикет» (от </a:t>
            </a:r>
            <a:r>
              <a:rPr lang="ru-RU" sz="2000" b="1" dirty="0" err="1" smtClean="0"/>
              <a:t>французско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гоetiquette</a:t>
            </a:r>
            <a:r>
              <a:rPr lang="ru-RU" sz="2000" b="1" dirty="0" smtClean="0"/>
              <a:t>) </a:t>
            </a:r>
          </a:p>
          <a:p>
            <a:r>
              <a:rPr lang="ru-RU" sz="2000" b="1" dirty="0" smtClean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 smtClean="0"/>
              <a:t>Этикет — это сочетание формальных правил </a:t>
            </a:r>
          </a:p>
          <a:p>
            <a:r>
              <a:rPr lang="ru-RU" sz="2000" b="1" dirty="0" smtClean="0"/>
              <a:t>поведения в заранее определенных ситуациях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имеет собственный контекст и свою логику, 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ни одна культура не может быть лучше другой,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обладает значимым для развития человечества  ценностным содержанием.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6500858" cy="28575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дорогие родители!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286124"/>
            <a:ext cx="2762250" cy="276225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38" y="4643446"/>
            <a:ext cx="2643206" cy="100013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Удачи!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9340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/>
          </a:p>
        </p:txBody>
      </p:sp>
      <p:pic>
        <p:nvPicPr>
          <p:cNvPr id="4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1" y="357167"/>
            <a:ext cx="10305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4" y="4071942"/>
            <a:ext cx="1229364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социальная солидарность;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гражданственность;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семья;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труд и творчество;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наука 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традиционные российские религии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искусство и литература;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природа;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 smtClean="0"/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светской этики.</a:t>
            </a:r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65441"/>
            <a:ext cx="792961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Блок 1.</a:t>
            </a:r>
            <a:r>
              <a:rPr lang="ru-RU" sz="2800" dirty="0" smtClean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2.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содержание выбранного модуля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3</a:t>
            </a:r>
            <a:r>
              <a:rPr lang="ru-RU" sz="2800" dirty="0" smtClean="0"/>
              <a:t>. 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800" dirty="0" err="1" smtClean="0"/>
              <a:t>многоконфессионального</a:t>
            </a:r>
            <a:r>
              <a:rPr lang="ru-RU" sz="2800" dirty="0" smtClean="0"/>
              <a:t> народа России.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/>
              <a:t>Курс знакомит школьников с основами духовно-нравственной культуры ислама. Учащиеся узнают о жизни пророка Мухаммеда,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 smtClean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176</TotalTime>
  <Words>447</Words>
  <Application>Microsoft Office PowerPoint</Application>
  <PresentationFormat>Экран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mybook</vt:lpstr>
      <vt:lpstr>ОСНОВЫ  РЕЛИГИОЗНОЙ КУЛЬТУРЫ  и СВЕТСКОЙ ЭТИКИ</vt:lpstr>
      <vt:lpstr>           Современный национальный        воспитательный идеал:</vt:lpstr>
      <vt:lpstr>Базовые национальные ценности: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Нина Витальевна</cp:lastModifiedBy>
  <cp:revision>30</cp:revision>
  <dcterms:created xsi:type="dcterms:W3CDTF">2014-02-08T14:07:33Z</dcterms:created>
  <dcterms:modified xsi:type="dcterms:W3CDTF">2024-02-16T10:39:08Z</dcterms:modified>
</cp:coreProperties>
</file>